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908720"/>
            <a:ext cx="7117180" cy="3096344"/>
          </a:xfrm>
        </p:spPr>
        <p:txBody>
          <a:bodyPr/>
          <a:lstStyle/>
          <a:p>
            <a:pPr algn="ctr"/>
            <a:r>
              <a:rPr lang="ru-RU" sz="5400" dirty="0" smtClean="0"/>
              <a:t>Внедрение механизмов качества образования в ДОУ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408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476672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/>
              <a:t>Знания, представления оцениваются по критериям:</a:t>
            </a:r>
            <a:br>
              <a:rPr lang="ru-RU" sz="2800" b="1" dirty="0"/>
            </a:br>
            <a:r>
              <a:rPr lang="ru-RU" sz="2800" dirty="0"/>
              <a:t>-    четкие, содержательные, системные;</a:t>
            </a:r>
            <a:br>
              <a:rPr lang="ru-RU" sz="2800" dirty="0"/>
            </a:br>
            <a:r>
              <a:rPr lang="ru-RU" sz="2800" dirty="0"/>
              <a:t>-    четкие, краткие;</a:t>
            </a:r>
            <a:br>
              <a:rPr lang="ru-RU" sz="2800" dirty="0"/>
            </a:br>
            <a:r>
              <a:rPr lang="ru-RU" sz="2800" dirty="0"/>
              <a:t>-    отрывочные, фрагментарные;</a:t>
            </a:r>
            <a:br>
              <a:rPr lang="ru-RU" sz="2800" dirty="0"/>
            </a:br>
            <a:r>
              <a:rPr lang="ru-RU" sz="2800" dirty="0"/>
              <a:t>-    не оформлены.</a:t>
            </a:r>
          </a:p>
        </p:txBody>
      </p:sp>
    </p:spTree>
    <p:extLst>
      <p:ext uri="{BB962C8B-B14F-4D97-AF65-F5344CB8AC3E}">
        <p14:creationId xmlns:p14="http://schemas.microsoft.com/office/powerpoint/2010/main" val="1360928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476672"/>
            <a:ext cx="59766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Умения, навыки оцениваются по критериям:</a:t>
            </a:r>
            <a:br>
              <a:rPr lang="ru-RU" sz="3200" b="1" dirty="0"/>
            </a:br>
            <a:r>
              <a:rPr lang="ru-RU" sz="3200" dirty="0"/>
              <a:t>-    выполняет самостоятельно;</a:t>
            </a:r>
            <a:br>
              <a:rPr lang="ru-RU" sz="3200" dirty="0"/>
            </a:br>
            <a:r>
              <a:rPr lang="ru-RU" sz="3200" dirty="0"/>
              <a:t>-    выполняет с помощью взрослого;</a:t>
            </a:r>
            <a:br>
              <a:rPr lang="ru-RU" sz="3200" dirty="0"/>
            </a:br>
            <a:r>
              <a:rPr lang="ru-RU" sz="3200" dirty="0"/>
              <a:t>-    выполняет в общей со взрослым деятельности;</a:t>
            </a:r>
            <a:br>
              <a:rPr lang="ru-RU" sz="3200" dirty="0"/>
            </a:br>
            <a:r>
              <a:rPr lang="ru-RU" sz="3200" dirty="0"/>
              <a:t>-    не выполняет.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88166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404664"/>
            <a:ext cx="62646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Полученные данные о развитии ребенка составляют информационную базу, которая позволяет выявить уровень достижения каждым воспитанником, а также группой детей промежуточных и итоговых показателей освоения программы, динамику становления интегративных качеств.</a:t>
            </a:r>
          </a:p>
        </p:txBody>
      </p:sp>
    </p:spTree>
    <p:extLst>
      <p:ext uri="{BB962C8B-B14F-4D97-AF65-F5344CB8AC3E}">
        <p14:creationId xmlns:p14="http://schemas.microsoft.com/office/powerpoint/2010/main" val="498160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09442" y="692696"/>
            <a:ext cx="5074726" cy="4337816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  <p:pic>
        <p:nvPicPr>
          <p:cNvPr id="1026" name="Picture 2" descr="&amp;Dcy;&amp;iecy;&amp;tcy;&amp;scy;&amp;kcy;&amp;icy;&amp;jcy; &amp;scy;&amp;acy;&amp;dcy; &amp;ncy;&amp;acy; &amp;Kcy;&amp;icy;&amp;rcy;&amp;iecy;&amp;ncy;&amp;scy;&amp;kcy;&amp;ocy;&amp;gcy;&amp;ocy;: &amp;pcy;&amp;rcy;&amp;ocy;&amp;dcy;&amp;acy;&amp;mcy; &amp;vcy; &amp;rcy;&amp;acy;&amp;zcy;&amp;dcy;&amp;iecy;&amp;lcy;&amp;iecy; &amp;Pcy;&amp;rcy;&amp;iecy;&amp;dcy;&amp;lcy;&amp;ocy;&amp;zhcy;&amp;iecy;&amp;ncy;&amp;icy;&amp;yacy; &amp;ucy;&amp;scy;&amp;lcy;&amp;ucy;&amp;gcy; &amp;pcy;&amp;ocy; &amp;lcy;&amp;ucy;&amp;chcy;&amp;shcy;&amp;iecy;&amp;jcy; &amp;tscy;&amp;iecy;&amp;ncy;&amp;iecy;, &amp;vcy; &amp;pcy;&amp;rcy;&amp;ocy;&amp;dcy;&amp;acy;&amp;zhcy;&amp;iecy; &amp;Dcy;&amp;iecy;&amp;tcy;&amp;scy;&amp;kcy;&amp;icy;&amp;jcy; &amp;scy;&amp;acy;&amp;dcy; &amp;ncy;&amp;acy; &amp;Kcy;&amp;icy;&amp;rcy;&amp;iecy;&amp;ncy;&amp;scy;&amp;kcy;&amp;ocy;&amp;gcy;&amp;ocy; &amp;scy; &amp;fcy;&amp;ocy;&amp;tcy;&amp;ocy;&amp;gcy;&amp;rcy;&amp;acy;&amp;fcy;&amp;icy;&amp;yacy;&amp;mcy;&amp;icy;"/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83" r="12583"/>
          <a:stretch>
            <a:fillRect/>
          </a:stretch>
        </p:blipFill>
        <p:spPr bwMode="auto">
          <a:xfrm>
            <a:off x="4932040" y="2708920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303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720840"/>
            <a:ext cx="7344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Мониторинг определяется как специально организованное, систематическое наблюдение за состоянием объектов, явлений, процессов с помощью относительно стабильного ограниченного числа стандартизированных показателей, отображающих приоритетную причинную зависимость с целью оценки, контроля, прогноза, предупреждения нежелательных тенденций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663029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908720"/>
            <a:ext cx="50223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Цель мониторинга - изучить процесс достижения детьми  планируемых итоговых результатов освоения основной общеобразовательной программы дошкольного образования на основе выявления динамики формирования у воспитанников интегративных качеств, которые они должны приобрести в результате ее освоения к 7 годам.</a:t>
            </a:r>
          </a:p>
        </p:txBody>
      </p:sp>
    </p:spTree>
    <p:extLst>
      <p:ext uri="{BB962C8B-B14F-4D97-AF65-F5344CB8AC3E}">
        <p14:creationId xmlns:p14="http://schemas.microsoft.com/office/powerpoint/2010/main" val="1162773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548680"/>
            <a:ext cx="55263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Периодичность мониторинга устанавливается образовательным учреждением, но не менее двух раз в год.</a:t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27770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0"/>
            <a:ext cx="67687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Цель и задачи диагностической работы</a:t>
            </a:r>
            <a:br>
              <a:rPr lang="ru-RU" sz="2800" dirty="0"/>
            </a:br>
            <a:r>
              <a:rPr lang="ru-RU" sz="2800" dirty="0"/>
              <a:t>Диагностическая работа направлена на то, чтобы, с одной стороны, изучить особенности самой деятельности в том виде, как они формируются в образовательном процессе, а с другой изучить специфику формирования в разных видах детской деятельности базовых личностных </a:t>
            </a:r>
            <a:r>
              <a:rPr lang="ru-RU" sz="2800" dirty="0" smtClean="0"/>
              <a:t>качеств.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308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3448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Цель диагностической работы - изучение качественных показателей достижений детей, складывающихся в целесообразно организованных образовательных условиях.</a:t>
            </a:r>
          </a:p>
        </p:txBody>
      </p:sp>
    </p:spTree>
    <p:extLst>
      <p:ext uri="{BB962C8B-B14F-4D97-AF65-F5344CB8AC3E}">
        <p14:creationId xmlns:p14="http://schemas.microsoft.com/office/powerpoint/2010/main" val="3068929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5846"/>
            <a:ext cx="734481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Задачи:</a:t>
            </a:r>
            <a:br>
              <a:rPr lang="ru-RU" sz="2000" dirty="0"/>
            </a:br>
            <a:r>
              <a:rPr lang="ru-RU" sz="2000" dirty="0"/>
              <a:t>1.    Изучить продвижение ребенка в освоении универсальных видов детской деятельности.</a:t>
            </a:r>
            <a:br>
              <a:rPr lang="ru-RU" sz="2000" dirty="0"/>
            </a:br>
            <a:r>
              <a:rPr lang="ru-RU" sz="2000" dirty="0"/>
              <a:t>2.    Составить объективное и информативное представление об индивидуальной траектории развития каждого воспитанника.</a:t>
            </a:r>
            <a:br>
              <a:rPr lang="ru-RU" sz="2000" dirty="0"/>
            </a:br>
            <a:r>
              <a:rPr lang="ru-RU" sz="2000" dirty="0"/>
              <a:t>3.    Собрать фактические данные для обеспечения мониторинговой процедуры, которые отражают освоение ребенком образовательных областей и выражаются в параметрах его развития.</a:t>
            </a:r>
            <a:br>
              <a:rPr lang="ru-RU" sz="2000" dirty="0"/>
            </a:br>
            <a:r>
              <a:rPr lang="ru-RU" sz="2000" dirty="0"/>
              <a:t>4.    Обеспечить контроль за решением образовательных задач, что дает возможность более полно и целенаправленно использовать методические ресурсы образовательного процесса.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11336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548680"/>
            <a:ext cx="655272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Диагностический материал включает два блока:</a:t>
            </a:r>
            <a:br>
              <a:rPr lang="ru-RU" sz="4000" dirty="0"/>
            </a:br>
            <a:r>
              <a:rPr lang="ru-RU" sz="4000" dirty="0"/>
              <a:t>1)    Диагностика освоения ребенком универсальных видов детской деятельности;</a:t>
            </a:r>
            <a:br>
              <a:rPr lang="ru-RU" sz="4000" dirty="0"/>
            </a:br>
            <a:r>
              <a:rPr lang="ru-RU" sz="4000" dirty="0"/>
              <a:t>2)    Диагностика развития базовых личностных качеств.</a:t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11398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305342"/>
            <a:ext cx="64087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Побуждения оцениваются по критериям:</a:t>
            </a:r>
            <a:br>
              <a:rPr lang="ru-RU" sz="2400" b="1" dirty="0"/>
            </a:br>
            <a:r>
              <a:rPr lang="ru-RU" sz="2400" dirty="0"/>
              <a:t>-устойчивые: проявляются стабильно, вызывают инициативную активность;</a:t>
            </a:r>
            <a:br>
              <a:rPr lang="ru-RU" sz="2400" dirty="0"/>
            </a:br>
            <a:r>
              <a:rPr lang="ru-RU" sz="2400" dirty="0"/>
              <a:t>-    неустойчивые: проявляются достаточно часто, но вызывают активность, которая быстро угасает, и ребенок переключается на другие занятия;</a:t>
            </a:r>
            <a:br>
              <a:rPr lang="ru-RU" sz="2400" dirty="0"/>
            </a:br>
            <a:r>
              <a:rPr lang="ru-RU" sz="2400" dirty="0"/>
              <a:t>-    ситуативные: побуждения, продиктованные конкретной внешней ситуацией, спонтанные стремления;</a:t>
            </a:r>
            <a:br>
              <a:rPr lang="ru-RU" sz="2400" dirty="0"/>
            </a:br>
            <a:r>
              <a:rPr lang="ru-RU" sz="2400" dirty="0"/>
              <a:t>-    не проявляет.</a:t>
            </a:r>
          </a:p>
        </p:txBody>
      </p:sp>
    </p:spTree>
    <p:extLst>
      <p:ext uri="{BB962C8B-B14F-4D97-AF65-F5344CB8AC3E}">
        <p14:creationId xmlns:p14="http://schemas.microsoft.com/office/powerpoint/2010/main" val="787913781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28</TotalTime>
  <Words>184</Words>
  <Application>Microsoft Office PowerPoint</Application>
  <PresentationFormat>Экран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Spring</vt:lpstr>
      <vt:lpstr>Внедрение механизмов качества образования в ДОУ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механизмов качества образования в ДОУ</dc:title>
  <dc:creator>BassHunter</dc:creator>
  <cp:lastModifiedBy>BassHunter</cp:lastModifiedBy>
  <cp:revision>5</cp:revision>
  <dcterms:created xsi:type="dcterms:W3CDTF">2014-08-27T12:45:00Z</dcterms:created>
  <dcterms:modified xsi:type="dcterms:W3CDTF">2014-08-27T15:00:52Z</dcterms:modified>
</cp:coreProperties>
</file>